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72" r:id="rId2"/>
    <p:sldId id="302" r:id="rId3"/>
    <p:sldId id="262" r:id="rId4"/>
    <p:sldId id="280" r:id="rId5"/>
    <p:sldId id="266" r:id="rId6"/>
    <p:sldId id="257" r:id="rId7"/>
    <p:sldId id="258" r:id="rId8"/>
    <p:sldId id="260" r:id="rId9"/>
    <p:sldId id="267" r:id="rId10"/>
    <p:sldId id="269" r:id="rId11"/>
    <p:sldId id="271" r:id="rId12"/>
    <p:sldId id="273" r:id="rId13"/>
    <p:sldId id="283" r:id="rId14"/>
    <p:sldId id="282" r:id="rId15"/>
    <p:sldId id="275" r:id="rId16"/>
    <p:sldId id="276" r:id="rId17"/>
    <p:sldId id="277" r:id="rId18"/>
    <p:sldId id="278" r:id="rId19"/>
    <p:sldId id="304" r:id="rId20"/>
    <p:sldId id="284" r:id="rId21"/>
    <p:sldId id="285" r:id="rId22"/>
    <p:sldId id="286" r:id="rId23"/>
    <p:sldId id="287" r:id="rId24"/>
    <p:sldId id="297" r:id="rId25"/>
    <p:sldId id="289" r:id="rId26"/>
    <p:sldId id="290" r:id="rId27"/>
    <p:sldId id="291" r:id="rId28"/>
    <p:sldId id="292" r:id="rId29"/>
    <p:sldId id="293" r:id="rId30"/>
    <p:sldId id="294" r:id="rId31"/>
    <p:sldId id="298" r:id="rId32"/>
    <p:sldId id="299" r:id="rId33"/>
    <p:sldId id="300" r:id="rId34"/>
    <p:sldId id="301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7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55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7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2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8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4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5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7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2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445125"/>
            <a:ext cx="1352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37" y="-23813"/>
            <a:ext cx="1352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8750" y="0"/>
            <a:ext cx="1352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42238" y="5481637"/>
            <a:ext cx="1352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5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18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mobile\IMG_20150406_122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810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800600"/>
            <a:ext cx="83058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মিতুলের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NCTB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524000"/>
            <a:ext cx="3929062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mobile\IMG_20150406_13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2667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0" y="2743200"/>
            <a:ext cx="3810000" cy="193899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মিতুল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3975"/>
            <a:ext cx="38481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E:\MOTIAR\Motiar D. Content\Class Viii\Picture\পাঠ ৫৫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114" y="1327738"/>
            <a:ext cx="1822336" cy="204372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166360" y="3838575"/>
            <a:ext cx="3291840" cy="2560320"/>
          </a:xfrm>
          <a:prstGeom prst="rect">
            <a:avLst/>
          </a:prstGeom>
          <a:ln w="3175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 তার বিজ্ঞান বইয়ে পড়েছে প্লুটো নাকি আর গ্রহ নয়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শুনে সে অবাক হল।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 D. Content\Class Viii\Picture\পাঠ ৫৫\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24" y="1353987"/>
            <a:ext cx="1950376" cy="20437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304800"/>
            <a:ext cx="52578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ঘটনা-2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odel Content 3\New folder\6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50114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del Content 3\New folder\ban-sep12-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7" r="35908"/>
          <a:stretch/>
        </p:blipFill>
        <p:spPr bwMode="auto">
          <a:xfrm>
            <a:off x="1905000" y="838200"/>
            <a:ext cx="1828800" cy="335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1418591"/>
            <a:ext cx="3581400" cy="2554545"/>
          </a:xfrm>
          <a:prstGeom prst="rect">
            <a:avLst/>
          </a:prstGeom>
          <a:ln w="3175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বাসায় তার বড় ভাই ও মা-বাবাকে জিজ্ঞেস করল, কেউ উত্তর দিতে পারল না।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91" y="1066799"/>
            <a:ext cx="5010510" cy="4114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676399"/>
            <a:ext cx="3352800" cy="193899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শিক্ষকের কাছ থেকেও সঠিক উত্তর জানতে পারল না। 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8600" y="4114800"/>
            <a:ext cx="47244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হঠাৎ ইন্টানেটের কথা মনে পড়ায় সে ইন্টারনেটে একটু খোঁজাখুজি করে উত্তর পেয়ে গেল। 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3528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E:\MOTIAR\Motiar D. Content\Class Viii\Picture\পাঠ ৫৫\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838200"/>
            <a:ext cx="4724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1" y="1905000"/>
            <a:ext cx="4236820" cy="3448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2476907"/>
            <a:ext cx="38100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প্রিয়াংকা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ঘটনা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-</a:t>
            </a:r>
            <a:r>
              <a:rPr lang="bn-BD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৩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29200" y="1447800"/>
            <a:ext cx="38100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 এ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একটা বিশেষ ফাংশন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 না পারলে সে তার হোমওয়ার্ক জমা দিতে পারবে না।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del Content 3\New folder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572820" cy="32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del Content 3\New folder\format-of-c-programm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0" y="2122960"/>
            <a:ext cx="2819400" cy="1883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Minus 4"/>
          <p:cNvSpPr/>
          <p:nvPr/>
        </p:nvSpPr>
        <p:spPr>
          <a:xfrm>
            <a:off x="1447800" y="4267200"/>
            <a:ext cx="2057400" cy="383026"/>
          </a:xfrm>
          <a:prstGeom prst="mathMinus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26416" r="14453" b="6249"/>
          <a:stretch/>
        </p:blipFill>
        <p:spPr bwMode="auto">
          <a:xfrm>
            <a:off x="245854" y="1447800"/>
            <a:ext cx="4592846" cy="410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352" y="1371600"/>
            <a:ext cx="440234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Computer language Forum</a:t>
            </a:r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1700748"/>
            <a:ext cx="38100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ইন্টারনেটে অনেক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প্রশ্নটি কম্পিউটা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ল্যাংগুয়েজ ফোরামে রাখল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কিছুক্ষণের মধ্যে উত্তরটি পেয়ে গেল।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742175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505200"/>
            <a:ext cx="8686800" cy="15696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তোম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কোন কোন কাজে ইন্টারনেট ব্যবহার কর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 txBox="1">
            <a:spLocks/>
          </p:cNvSpPr>
          <p:nvPr/>
        </p:nvSpPr>
        <p:spPr>
          <a:xfrm>
            <a:off x="1115518" y="1219199"/>
            <a:ext cx="3227882" cy="4114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219200"/>
            <a:ext cx="3325978" cy="4114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৫৫</a:t>
            </a:r>
            <a:endParaRPr lang="en-US" sz="3200" b="1" dirty="0" smtClean="0">
              <a:ln/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733799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Motiarjessore@yahoo.com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52" y="1981199"/>
            <a:ext cx="1357414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14164" y="-76200"/>
            <a:ext cx="233429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grpSp>
        <p:nvGrpSpPr>
          <p:cNvPr id="13" name="Group 31"/>
          <p:cNvGrpSpPr/>
          <p:nvPr/>
        </p:nvGrpSpPr>
        <p:grpSpPr>
          <a:xfrm>
            <a:off x="533400" y="685800"/>
            <a:ext cx="7942768" cy="5130719"/>
            <a:chOff x="-6929" y="51954"/>
            <a:chExt cx="9150929" cy="6830291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28889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5548"/>
            <a:ext cx="4095750" cy="378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2005548"/>
            <a:ext cx="44196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অনলাইনে পরীক্ষা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দেওয়ার কথা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ঘটনা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-</a:t>
            </a:r>
            <a:r>
              <a:rPr lang="bn-BD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৪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del Content 3\New folder\article-0-04C996C700000514-495_634x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37901" r="38619" b="5443"/>
          <a:stretch/>
        </p:blipFill>
        <p:spPr bwMode="auto">
          <a:xfrm>
            <a:off x="685800" y="1848029"/>
            <a:ext cx="4267200" cy="3307338"/>
          </a:xfrm>
          <a:prstGeom prst="round2DiagRect">
            <a:avLst>
              <a:gd name="adj1" fmla="val 3331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del Content 3\New folder\jee-mains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2">
            <a:off x="2830480" y="2227804"/>
            <a:ext cx="1626202" cy="1383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57800" y="1981200"/>
            <a:ext cx="35814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একটা 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 সত্যিই অনলাইনে পরীক্ষার দেওয়ার ব্যবস্থা আছে।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MOTIAR\Motiar D. Content\Class Viii\Picture\পাঠ ৫৭\editing-student-authoris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657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Motiar D. Content\Class Viii\Picture\পাঠ ৫৫\s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721"/>
            <a:ext cx="3657600" cy="281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100" name="Picture 4" descr="E:\Motiar D. Content\Class Viii\Picture\পাঠ ৫৭\NCHEC_ExamRegi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721"/>
            <a:ext cx="4114800" cy="281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495800" y="3352800"/>
            <a:ext cx="4495800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অনলাইনে পরীক্ষা দিয়ে দেখল তার প্রস্তুতি ভালো। আর সে যে প্রশ্নগুলোর ভুল উত্তর দিয়েছে তার সঠিক উত্তরও সে পেয়ে গেল।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Motiar D. Content\Class VII\Picture\55\smiling-indian-woman-work-218735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 bwMode="auto">
          <a:xfrm>
            <a:off x="333555" y="1905000"/>
            <a:ext cx="3657600" cy="3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FI\Desktop\Motiar\New folder\optical_fib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26" y="1219200"/>
            <a:ext cx="3962400" cy="2398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4038600"/>
            <a:ext cx="43434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শুক্লা ইউনিভার্সিটিতে ফাইবার অপটিক্স পড়ায়। বয়স কম হওয়ায় তার অভিজ্ঞতা কম।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286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ঘটনা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-</a:t>
            </a:r>
            <a:r>
              <a:rPr lang="bn-BD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৫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tiar D. Content\Class VII\Picture\55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/>
        </p:blipFill>
        <p:spPr bwMode="auto">
          <a:xfrm>
            <a:off x="457200" y="1371599"/>
            <a:ext cx="34290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2819400"/>
            <a:ext cx="4507302" cy="2308324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সব সময় ভাবত একজন অভিজ্ঞ শিক্ষকের সাথে পরিচয় থাকলে তার কাছ থেকে সে শিখে নিতে পারত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5" y="381000"/>
            <a:ext cx="367177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 descr="E:\Motiar D. Content\Class VII\Picture\55\indian-woman-talking-cellphone-22139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661565" cy="3137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421038" y="996821"/>
            <a:ext cx="4419600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একটা বড় ওয়েবসাইটে খোঁজার পর একজন বড় প্রফেসরের লেকচার নোট পেয়ে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সে ডাউনলোড করে নিল।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 D. Content\Class VII\Picture\55\indian-man-using-computer-home-young-guy-start-his-new-online-business-laptop-asian-internet-indoor-relaxed-54923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13952" b="10264"/>
          <a:stretch/>
        </p:blipFill>
        <p:spPr bwMode="auto">
          <a:xfrm>
            <a:off x="637353" y="2542639"/>
            <a:ext cx="3629847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ঘটনা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-</a:t>
            </a:r>
            <a:r>
              <a:rPr lang="bn-BD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৬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2819400"/>
            <a:ext cx="4507302" cy="132343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রাজিব পদার্থ বিজ্ঞান নিয়ে পাশ করেছে।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 D. Content\Class VII\Picture\55\Worried-Indian-Man-@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810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148" name="Picture 4" descr="E:\Motiar D. Content\Class VII\Picture\55\NS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5780"/>
            <a:ext cx="4131733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Motiar D. Content\Class VII\Picture\55\0291db28b5ecfe9ba9acc0f6b50403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"/>
            <a:ext cx="3810000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5067" y="3352800"/>
            <a:ext cx="4284133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খুব দুঃখ  বিশ্ববিদ্যালয়ে এস্ট্রোফিজিক্সের উপর কোন কোর্স ছিল না- তার খুব শখ বিষয়টি পড়ার।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 D. Content\Class VII\Picture\55\rnichol_ma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3"/>
          <a:stretch/>
        </p:blipFill>
        <p:spPr bwMode="auto">
          <a:xfrm>
            <a:off x="381000" y="1066800"/>
            <a:ext cx="3714750" cy="3558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481422" y="1455099"/>
            <a:ext cx="4189562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করে খবর পেল খুব বড় একটা বিশ্ববিদ্যালয়ের একজন 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প্রফেসর এস্ট্রোফিজিক্সের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 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দিচ্ছেন।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6" y="364870"/>
            <a:ext cx="3927894" cy="2711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E:\Motiar D. Content\Class VII\Picture\55\27147854-Young-Asian-Indian-businessman-using-a-notebook-computer-or-laptop-during-office-break-at-cafe-relax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198"/>
            <a:ext cx="3962400" cy="292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E:\Motiar D. Content\Class VII\Picture\55\young_asian_indian_businessman_using_laptop_notebook_cg6p1187261c_t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870"/>
            <a:ext cx="3924300" cy="260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4582064" y="3498897"/>
            <a:ext cx="4343400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রাজিব অনলাইনে পুরো কোর্সটি করতে পারবে জেনে খুবই  খুশি। সে তখন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কোর্সটিতে রেজিস্ট্রেশন করে ফেলল। 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857451"/>
              </p:ext>
            </p:extLst>
          </p:nvPr>
        </p:nvGraphicFramePr>
        <p:xfrm>
          <a:off x="3886200" y="2124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240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533400"/>
            <a:ext cx="693420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8178" y="5004737"/>
            <a:ext cx="262764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858897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958" y="2590800"/>
            <a:ext cx="86106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সকল ছাত্রছাত্রীর যদি একটি করে ল্যাপটপ থাকতো তখন শিক্ষার ব্যাপারে আর কী কী করা যেতে পারে সেটি নিয়ে সবাই মিলে একটি রচন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72" y="739007"/>
            <a:ext cx="4237728" cy="752569"/>
            <a:chOff x="2794176" y="-5470458"/>
            <a:chExt cx="3276599" cy="2068757"/>
          </a:xfrm>
        </p:grpSpPr>
        <p:sp>
          <p:nvSpPr>
            <p:cNvPr id="7" name="Rounded Rectangle 6"/>
            <p:cNvSpPr/>
            <p:nvPr/>
          </p:nvSpPr>
          <p:spPr>
            <a:xfrm>
              <a:off x="2794176" y="-5470458"/>
              <a:ext cx="3276599" cy="2008721"/>
            </a:xfrm>
            <a:prstGeom prst="roundRect">
              <a:avLst/>
            </a:prstGeom>
            <a:solidFill>
              <a:srgbClr val="FF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3428" y="-5377239"/>
              <a:ext cx="2297787" cy="19755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bn-BD" sz="44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 </a:t>
              </a:r>
              <a:endParaRPr lang="en-US" sz="4400" b="1" cap="none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3" y="283654"/>
            <a:ext cx="1752600" cy="1697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95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448580"/>
            <a:ext cx="7162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মিতুলের ভাই কোথা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বই ডাউনলোড করে দিলেন?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NAEM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NTRCA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NAPE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NCTB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658380"/>
            <a:ext cx="7086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শুক্লা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সমস্যার সমাধা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শিক্ষক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25780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ইন্টারনেট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257800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51071"/>
            <a:ext cx="4343400" cy="990124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দাও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995678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মিতু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 খারাপ কেন?</a:t>
            </a:r>
          </a:p>
          <a:p>
            <a:pPr lvl="0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প্রিয়াংকা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তার সমস্যার সমাধান কোথায় পেল? </a:t>
            </a:r>
          </a:p>
          <a:p>
            <a:pPr lvl="0"/>
            <a:r>
              <a:rPr lang="en-US" sz="36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রাজিবের মনে কষ্ট কেন?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955979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8/10/2016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55917" y="4293897"/>
            <a:ext cx="8632166" cy="21236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ইন্টারনেট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 আর্ন্তজাতিক গণিত অলিম্পিয়ার্ডে অংশগ্রহণ করবে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jes\Desktop\inde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r="24860" b="7270"/>
          <a:stretch/>
        </p:blipFill>
        <p:spPr bwMode="auto">
          <a:xfrm>
            <a:off x="2743201" y="1600200"/>
            <a:ext cx="3733800" cy="24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120" y="304800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RAFI\Desktop\New folder\sear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48" y="1981200"/>
            <a:ext cx="4332144" cy="292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382000" cy="6019800"/>
          </a:xfrm>
          <a:prstGeom prst="rect">
            <a:avLst/>
          </a:prstGeom>
          <a:noFill/>
          <a:ln w="152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44604"/>
            <a:ext cx="5105400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Motiar D. Content\Class Viii\Picture\পাঠ ৪৬ দৈন্ন্দিন সমস্যা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009" y="2362200"/>
            <a:ext cx="4887191" cy="3162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3961" y="1580151"/>
                <a:ext cx="7897639" cy="30680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32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32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sz="32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2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১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।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ইন্টারনেট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ব্যবহারের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ক্ষেত্রসমূহ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চিহ্নিত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করতে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পারবে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;</m:t>
                      </m:r>
                    </m:oMath>
                  </m:oMathPara>
                </a14:m>
                <a:endParaRPr lang="bn-BD" sz="3200" b="1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  <a:sym typeface="Wingdings 2" panose="050201020105070707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২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শিক্ষায়</m:t>
                    </m:r>
                  </m:oMath>
                </a14:m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ইন্টারনেট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ব্যবহার</m:t>
                    </m:r>
                    <m:r>
                      <a:rPr lang="bn-BD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বর্ণনা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করতে</m:t>
                    </m:r>
                    <m:r>
                      <a:rPr lang="bn-BD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পারবে।</m:t>
                    </m:r>
                  </m:oMath>
                </a14:m>
                <a:endPara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61" y="1580151"/>
                <a:ext cx="7897639" cy="3068049"/>
              </a:xfrm>
              <a:prstGeom prst="rect">
                <a:avLst/>
              </a:prstGeom>
              <a:blipFill rotWithShape="1">
                <a:blip r:embed="rId2"/>
                <a:stretch>
                  <a:fillRect l="-19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2"/>
          <p:cNvGrpSpPr/>
          <p:nvPr/>
        </p:nvGrpSpPr>
        <p:grpSpPr>
          <a:xfrm rot="16200000">
            <a:off x="4166044" y="-1244157"/>
            <a:ext cx="964316" cy="4114797"/>
            <a:chOff x="203347" y="240162"/>
            <a:chExt cx="11459562" cy="5591289"/>
          </a:xfrm>
        </p:grpSpPr>
        <p:sp>
          <p:nvSpPr>
            <p:cNvPr id="4" name="Rounded Rectangle 3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09601" y="1905000"/>
            <a:ext cx="7848599" cy="2514600"/>
            <a:chOff x="203347" y="240162"/>
            <a:chExt cx="11459562" cy="5591289"/>
          </a:xfrm>
        </p:grpSpPr>
        <p:sp>
          <p:nvSpPr>
            <p:cNvPr id="9" name="Rounded Rectangle 8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4831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mobile\IMG_20150406_12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93646"/>
            <a:ext cx="2971800" cy="3416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038600" y="2514600"/>
            <a:ext cx="4038600" cy="193899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মিতুল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সপ্তম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শ্রেণিতে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পড়ে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তার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বাংলা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বইটি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হারিয়ে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ফেলেছে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mobile\IMG_20150406_12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5052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572000" y="3124200"/>
            <a:ext cx="3810000" cy="193899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mobile\IMG_20150406_12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28194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0" y="2971800"/>
            <a:ext cx="3810000" cy="193899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গিয়েছে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mobile\IMG_20150406_12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0480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495800" y="3657600"/>
            <a:ext cx="3810000" cy="707886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মিতুলের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781</Words>
  <Application>Microsoft Office PowerPoint</Application>
  <PresentationFormat>On-screen Show (4:3)</PresentationFormat>
  <Paragraphs>101</Paragraphs>
  <Slides>35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user</cp:lastModifiedBy>
  <cp:revision>105</cp:revision>
  <dcterms:created xsi:type="dcterms:W3CDTF">2015-04-05T17:35:32Z</dcterms:created>
  <dcterms:modified xsi:type="dcterms:W3CDTF">2016-08-10T04:37:22Z</dcterms:modified>
</cp:coreProperties>
</file>